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85" r:id="rId5"/>
    <p:sldId id="262" r:id="rId6"/>
    <p:sldId id="287" r:id="rId7"/>
    <p:sldId id="278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83" r:id="rId16"/>
    <p:sldId id="286" r:id="rId17"/>
    <p:sldId id="288" r:id="rId18"/>
    <p:sldId id="284" r:id="rId19"/>
    <p:sldId id="280" r:id="rId20"/>
    <p:sldId id="269" r:id="rId21"/>
    <p:sldId id="270" r:id="rId22"/>
    <p:sldId id="271" r:id="rId23"/>
    <p:sldId id="272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12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1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9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0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8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7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4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7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9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8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1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15-06-09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6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280160"/>
            <a:ext cx="10058400" cy="21579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7200" dirty="0" smtClean="0">
                <a:latin typeface="+mn-lt"/>
              </a:rPr>
              <a:t>100,000 Homes Campaign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sz="4800" dirty="0" smtClean="0">
                <a:latin typeface="+mn-lt"/>
              </a:rPr>
              <a:t>Greater Burlington Vermont Edition</a:t>
            </a:r>
            <a:endParaRPr lang="en-US" sz="4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345893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Community briefing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40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24 respondents sleep in a car (13%)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7 respondents sleep in a beach, riverbed or park (4%)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38 individuals sleep in a street, sidewalk or doorway (20%)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56 individuals/families sleep in shelters (30%)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</a:t>
            </a:r>
            <a:r>
              <a:rPr lang="en-US" sz="3500" dirty="0" smtClean="0"/>
              <a:t>Other (e.g. tent, encampment, etc.): 64 respondents(34%)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7786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Socialization and daily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93 respondents (46%) said they do not have daily activities other than surviving that bring them happiness and fulfillment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6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6961"/>
            <a:ext cx="10058400" cy="1450757"/>
          </a:xfrm>
        </p:spPr>
        <p:txBody>
          <a:bodyPr/>
          <a:lstStyle/>
          <a:p>
            <a:r>
              <a:rPr lang="en-US" dirty="0" smtClean="0"/>
              <a:t>Health and wellness (morbidity)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52 respondents (25%) have kidney disease, history of hypothermia, liver disease or HIV/AIDS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130 respondents (62%) have some other chronic health condition(s)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5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wellness (morbidity)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126 respondents (60%) have a history of substance abuse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164 respondents (78%) have problems with mental health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663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Tri-morbidity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Definition: co-occurring psychiatric, substance abuse, and chronic medical condition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95 respondents (45%) are tri-morbid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527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Index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Prioritizing homeless people for housing by mortality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Mortality risk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Specific health conditions that cause homeless individuals to be most at risk for dying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Practical application of research into causes of death of homeless individuals conducted by Boston’s Healthcare for the Homeless organization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341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Ranking allows those with the most severe health risks to be identified and prioritized for housing and other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Scores:</a:t>
            </a:r>
          </a:p>
          <a:p>
            <a:pPr marL="0" indent="0">
              <a:buNone/>
            </a:pPr>
            <a:r>
              <a:rPr lang="en-US" sz="2800" dirty="0" smtClean="0"/>
              <a:t>0-4:  Recommended for a Housing and Support Assessment at this time</a:t>
            </a:r>
          </a:p>
          <a:p>
            <a:pPr marL="0" indent="0">
              <a:buNone/>
            </a:pPr>
            <a:r>
              <a:rPr lang="en-US" sz="2800" dirty="0" smtClean="0"/>
              <a:t>5-9: Recommended for a Rapid Re-Housing Assessment</a:t>
            </a:r>
          </a:p>
          <a:p>
            <a:pPr marL="0" indent="0">
              <a:buNone/>
            </a:pPr>
            <a:r>
              <a:rPr lang="en-US" sz="2800" dirty="0" smtClean="0"/>
              <a:t>10 +: Recommended for a Permanent Supportive Housing/Housing First Assessment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773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Vulnerability Index</a:t>
            </a:r>
            <a:endParaRPr lang="en-US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855654"/>
              </p:ext>
            </p:extLst>
          </p:nvPr>
        </p:nvGraphicFramePr>
        <p:xfrm>
          <a:off x="1124712" y="2257743"/>
          <a:ext cx="10058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PEOPLE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42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904" y="758952"/>
            <a:ext cx="9208008" cy="3566160"/>
          </a:xfrm>
        </p:spPr>
        <p:txBody>
          <a:bodyPr/>
          <a:lstStyle/>
          <a:p>
            <a:r>
              <a:rPr lang="en-US" dirty="0" smtClean="0"/>
              <a:t>What does the word “home” mean to you?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8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+mn-lt"/>
              </a:rPr>
              <a:t>THANK YOU!</a:t>
            </a:r>
            <a:br>
              <a:rPr lang="en-US" sz="9600" dirty="0" smtClean="0">
                <a:latin typeface="+mn-lt"/>
              </a:rPr>
            </a:br>
            <a:endParaRPr lang="en-US" sz="9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100,000 homes campaign</a:t>
            </a:r>
          </a:p>
          <a:p>
            <a:pPr algn="ctr"/>
            <a:r>
              <a:rPr lang="en-US" dirty="0" smtClean="0"/>
              <a:t>Greater Burlington </a:t>
            </a:r>
            <a:r>
              <a:rPr lang="en-US" dirty="0" err="1" smtClean="0"/>
              <a:t>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4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0"/>
            <a:ext cx="11281664" cy="70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8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59" y="121920"/>
            <a:ext cx="8128001" cy="609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343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64008"/>
            <a:ext cx="8186928" cy="61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3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12" y="82296"/>
            <a:ext cx="8223504" cy="61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7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100,000 Homes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Housing First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Know who is out there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Track your progress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Goal: House 2-3 of the most vulnerable each month until everyone is housed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Improve Local Systems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Best practices, client-centered, measure program’s impacts</a:t>
            </a:r>
          </a:p>
        </p:txBody>
      </p:sp>
    </p:spTree>
    <p:extLst>
      <p:ext uri="{BB962C8B-B14F-4D97-AF65-F5344CB8AC3E}">
        <p14:creationId xmlns:p14="http://schemas.microsoft.com/office/powerpoint/2010/main" val="44244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Registry Week </a:t>
            </a:r>
            <a:br>
              <a:rPr lang="en-US" dirty="0" smtClean="0"/>
            </a:br>
            <a:r>
              <a:rPr lang="en-US" dirty="0" smtClean="0"/>
              <a:t>October 20-22,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92608" lvl="1" indent="0" algn="ctr">
              <a:buNone/>
            </a:pPr>
            <a:endParaRPr lang="en-US" sz="3800" dirty="0" smtClean="0"/>
          </a:p>
          <a:p>
            <a:pPr marL="864108" lvl="1" indent="-571500">
              <a:buFont typeface="Wingdings" panose="05000000000000000000" pitchFamily="2" charset="2"/>
              <a:buChar char="§"/>
            </a:pPr>
            <a:r>
              <a:rPr lang="en-US" sz="3800" dirty="0" smtClean="0"/>
              <a:t>74 </a:t>
            </a:r>
            <a:r>
              <a:rPr lang="en-US" sz="3800" dirty="0"/>
              <a:t>volunteers and team leaders did survey shifts</a:t>
            </a:r>
          </a:p>
          <a:p>
            <a:pPr marL="864108" lvl="1" indent="-571500">
              <a:buFont typeface="Wingdings" panose="05000000000000000000" pitchFamily="2" charset="2"/>
              <a:buChar char="§"/>
            </a:pPr>
            <a:endParaRPr lang="en-US" sz="3800" dirty="0" smtClean="0"/>
          </a:p>
          <a:p>
            <a:pPr marL="864108" lvl="1" indent="-571500">
              <a:buFont typeface="Wingdings" panose="05000000000000000000" pitchFamily="2" charset="2"/>
              <a:buChar char="§"/>
            </a:pPr>
            <a:r>
              <a:rPr lang="en-US" sz="3800" dirty="0" smtClean="0"/>
              <a:t>Collective volunteer </a:t>
            </a:r>
            <a:r>
              <a:rPr lang="en-US" sz="3800" dirty="0"/>
              <a:t>time: 435 hours</a:t>
            </a:r>
          </a:p>
          <a:p>
            <a:pPr marL="864108" lvl="1" indent="-571500">
              <a:buFont typeface="Wingdings" panose="05000000000000000000" pitchFamily="2" charset="2"/>
              <a:buChar char="§"/>
            </a:pPr>
            <a:endParaRPr lang="en-US" sz="3800" dirty="0" smtClean="0"/>
          </a:p>
          <a:p>
            <a:pPr marL="864108" lvl="1" indent="-571500">
              <a:buFont typeface="Wingdings" panose="05000000000000000000" pitchFamily="2" charset="2"/>
              <a:buChar char="§"/>
            </a:pPr>
            <a:r>
              <a:rPr lang="en-US" sz="3800" dirty="0" smtClean="0"/>
              <a:t>Total value $9,300 </a:t>
            </a:r>
            <a:r>
              <a:rPr lang="en-US" sz="3800" dirty="0"/>
              <a:t>at 21.57 per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7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4987"/>
            <a:ext cx="4938712" cy="370527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5582"/>
            <a:ext cx="4937125" cy="3704086"/>
          </a:xfrm>
        </p:spPr>
      </p:pic>
    </p:spTree>
    <p:extLst>
      <p:ext uri="{BB962C8B-B14F-4D97-AF65-F5344CB8AC3E}">
        <p14:creationId xmlns:p14="http://schemas.microsoft.com/office/powerpoint/2010/main" val="358390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210 total respondents: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180 individuals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25 families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18 have </a:t>
            </a:r>
            <a:r>
              <a:rPr lang="en-US" sz="2400" dirty="0"/>
              <a:t>children </a:t>
            </a:r>
            <a:r>
              <a:rPr lang="en-US" sz="2400" dirty="0" smtClean="0"/>
              <a:t>present</a:t>
            </a:r>
            <a:endParaRPr lang="en-US" sz="2400" dirty="0"/>
          </a:p>
          <a:p>
            <a:pPr marL="201168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7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124 male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63 female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3 transgender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139 from Vermont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10 military veterans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50 have been in foster care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55 have a physical disability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51 have previously received federally subsidized housing</a:t>
            </a:r>
          </a:p>
        </p:txBody>
      </p:sp>
    </p:spTree>
    <p:extLst>
      <p:ext uri="{BB962C8B-B14F-4D97-AF65-F5344CB8AC3E}">
        <p14:creationId xmlns:p14="http://schemas.microsoft.com/office/powerpoint/2010/main" val="60940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housing and homelessness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3600" dirty="0"/>
              <a:t>Chronic </a:t>
            </a:r>
            <a:r>
              <a:rPr lang="en-US" sz="3200" dirty="0"/>
              <a:t>homelessness</a:t>
            </a:r>
            <a:r>
              <a:rPr lang="en-US" sz="36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163 respondents (78% of total) have been homeless for more than 6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141 respondents (67%) have been homeless for over one year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3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community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66 individuals (31%) have visited the Emergency Room more than once in the last six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85 individuals (40%) have had interactions with the police in the last six months</a:t>
            </a:r>
          </a:p>
        </p:txBody>
      </p:sp>
    </p:spTree>
    <p:extLst>
      <p:ext uri="{BB962C8B-B14F-4D97-AF65-F5344CB8AC3E}">
        <p14:creationId xmlns:p14="http://schemas.microsoft.com/office/powerpoint/2010/main" val="19443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being homeless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73 </a:t>
            </a:r>
            <a:r>
              <a:rPr lang="en-US" sz="3600" dirty="0"/>
              <a:t>individuals (36%) have been attacked since becoming homeless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38 </a:t>
            </a:r>
            <a:r>
              <a:rPr lang="en-US" sz="3600" dirty="0"/>
              <a:t>individuals (19%) have engaged in risky behavior in the last six months</a:t>
            </a:r>
          </a:p>
        </p:txBody>
      </p:sp>
    </p:spTree>
    <p:extLst>
      <p:ext uri="{BB962C8B-B14F-4D97-AF65-F5344CB8AC3E}">
        <p14:creationId xmlns:p14="http://schemas.microsoft.com/office/powerpoint/2010/main" val="136182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832</TotalTime>
  <Words>617</Words>
  <Application>Microsoft Macintosh PowerPoint</Application>
  <PresentationFormat>Custom</PresentationFormat>
  <Paragraphs>102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Retrospect</vt:lpstr>
      <vt:lpstr>100,000 Homes Campaign Greater Burlington Vermont Edition</vt:lpstr>
      <vt:lpstr>THANK YOU! </vt:lpstr>
      <vt:lpstr>Registry Week  October 20-22, 2014</vt:lpstr>
      <vt:lpstr>Survey Results</vt:lpstr>
      <vt:lpstr>Participant Information</vt:lpstr>
      <vt:lpstr>Participant Information</vt:lpstr>
      <vt:lpstr>History of housing and homelessness</vt:lpstr>
      <vt:lpstr>Impact on community resources</vt:lpstr>
      <vt:lpstr>Risks of being homeless</vt:lpstr>
      <vt:lpstr>Sleep locations</vt:lpstr>
      <vt:lpstr>Socialization and daily functions</vt:lpstr>
      <vt:lpstr>Health and wellness (morbidity)</vt:lpstr>
      <vt:lpstr>Health and wellness (morbidity)</vt:lpstr>
      <vt:lpstr>Tri-morbidity</vt:lpstr>
      <vt:lpstr>Vulnerability Index</vt:lpstr>
      <vt:lpstr>Vulnerability Index</vt:lpstr>
      <vt:lpstr>Vulnerability Index</vt:lpstr>
      <vt:lpstr>Vulnerability Index</vt:lpstr>
      <vt:lpstr>What does the word “home” mean to you?</vt:lpstr>
      <vt:lpstr>PowerPoint Presentation</vt:lpstr>
      <vt:lpstr>PowerPoint Presentation</vt:lpstr>
      <vt:lpstr>PowerPoint Presentation</vt:lpstr>
      <vt:lpstr>PowerPoint Presentation</vt:lpstr>
      <vt:lpstr>100,000 Homes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100,000 Homes Campaign Greater Burlington Vermont Edition</dc:title>
  <dc:creator>Chris Brzovic</dc:creator>
  <cp:lastModifiedBy>Megan Cudmore</cp:lastModifiedBy>
  <cp:revision>27</cp:revision>
  <dcterms:created xsi:type="dcterms:W3CDTF">2014-10-29T13:56:26Z</dcterms:created>
  <dcterms:modified xsi:type="dcterms:W3CDTF">2015-06-09T23:18:30Z</dcterms:modified>
</cp:coreProperties>
</file>